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4"/>
  </p:sldMasterIdLst>
  <p:notesMasterIdLst>
    <p:notesMasterId r:id="rId11"/>
  </p:notesMasterIdLst>
  <p:handoutMasterIdLst>
    <p:handoutMasterId r:id="rId12"/>
  </p:handoutMasterIdLst>
  <p:sldIdLst>
    <p:sldId id="264" r:id="rId5"/>
    <p:sldId id="276" r:id="rId6"/>
    <p:sldId id="281" r:id="rId7"/>
    <p:sldId id="282" r:id="rId8"/>
    <p:sldId id="284" r:id="rId9"/>
    <p:sldId id="283" r:id="rId10"/>
  </p:sldIdLst>
  <p:sldSz cx="12188825" cy="6858000"/>
  <p:notesSz cx="6858000" cy="9144000"/>
  <p:defaultTextStyle>
    <a:defPPr rtl="0">
      <a:defRPr lang="it-it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9" pos="3839" userDrawn="1">
          <p15:clr>
            <a:srgbClr val="A4A3A4"/>
          </p15:clr>
        </p15:guide>
        <p15:guide id="10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howGuides="1">
      <p:cViewPr varScale="1">
        <p:scale>
          <a:sx n="115" d="100"/>
          <a:sy n="115" d="100"/>
        </p:scale>
        <p:origin x="378" y="108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91" d="100"/>
          <a:sy n="91" d="100"/>
        </p:scale>
        <p:origin x="3750" y="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it-IT" dirty="0">
              <a:solidFill>
                <a:schemeClr val="tx2"/>
              </a:solidFill>
            </a:endParaRPr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4D67EDB0-F018-496F-8F68-727CAC762366}" type="datetime1">
              <a:rPr lang="it-IT" smtClean="0">
                <a:solidFill>
                  <a:schemeClr val="tx2"/>
                </a:solidFill>
              </a:rPr>
              <a:pPr algn="r" rtl="0"/>
              <a:t>07/10/2018</a:t>
            </a:fld>
            <a:endParaRPr lang="it-IT" dirty="0">
              <a:solidFill>
                <a:schemeClr val="tx2"/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it-IT" dirty="0">
              <a:solidFill>
                <a:schemeClr val="tx2"/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CFD77566-CD65-4859-9FA1-43956DC85B8C}" type="slidenum">
              <a:rPr lang="it-IT" smtClean="0">
                <a:solidFill>
                  <a:schemeClr val="tx2"/>
                </a:solidFill>
              </a:rPr>
              <a:pPr algn="r" rtl="0"/>
              <a:t>‹N›</a:t>
            </a:fld>
            <a:endParaRPr lang="it-IT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>
                <a:solidFill>
                  <a:schemeClr val="tx2"/>
                </a:solidFill>
              </a:defRPr>
            </a:lvl1pPr>
          </a:lstStyle>
          <a:p>
            <a:pPr rtl="0"/>
            <a:endParaRPr lang="it-IT" noProof="0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>
                <a:solidFill>
                  <a:schemeClr val="tx2"/>
                </a:solidFill>
              </a:defRPr>
            </a:lvl1pPr>
          </a:lstStyle>
          <a:p>
            <a:fld id="{F9884719-FFCB-46F9-8265-FD147781F801}" type="datetime1">
              <a:rPr lang="it-IT" smtClean="0"/>
              <a:pPr/>
              <a:t>07/10/2018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it-IT" noProof="0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 rtl="0"/>
            <a:r>
              <a:rPr lang="it-IT" noProof="0" dirty="0" smtClean="0"/>
              <a:t>Secondo livello</a:t>
            </a:r>
          </a:p>
          <a:p>
            <a:pPr lvl="2" rtl="0"/>
            <a:r>
              <a:rPr lang="it-IT" noProof="0" dirty="0" smtClean="0"/>
              <a:t>Terzo livello</a:t>
            </a:r>
          </a:p>
          <a:p>
            <a:pPr lvl="3" rtl="0"/>
            <a:r>
              <a:rPr lang="it-IT" noProof="0" dirty="0" smtClean="0"/>
              <a:t>Quarto livello</a:t>
            </a:r>
          </a:p>
          <a:p>
            <a:pPr lvl="4" rtl="0"/>
            <a:r>
              <a:rPr lang="it-IT" noProof="0" dirty="0" smtClean="0"/>
              <a:t>Quinto livello</a:t>
            </a:r>
            <a:endParaRPr lang="it-IT" noProof="0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>
                <a:solidFill>
                  <a:schemeClr val="tx2"/>
                </a:solidFill>
              </a:defRPr>
            </a:lvl1pPr>
          </a:lstStyle>
          <a:p>
            <a:pPr rtl="0"/>
            <a:endParaRPr lang="it-IT" noProof="0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>
                <a:solidFill>
                  <a:schemeClr val="tx2"/>
                </a:solidFill>
              </a:defRPr>
            </a:lvl1pPr>
          </a:lstStyle>
          <a:p>
            <a:fld id="{B8796F01-7154-41E0-B48B-A6921757531A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4672383" y="1498601"/>
            <a:ext cx="7008574" cy="3298825"/>
          </a:xfrm>
        </p:spPr>
        <p:txBody>
          <a:bodyPr rtlCol="0">
            <a:normAutofit/>
          </a:bodyPr>
          <a:lstStyle>
            <a:lvl1pPr algn="l" rtl="0">
              <a:lnSpc>
                <a:spcPct val="90000"/>
              </a:lnSpc>
              <a:defRPr sz="5400" cap="none" baseline="0"/>
            </a:lvl1pPr>
          </a:lstStyle>
          <a:p>
            <a:pPr rtl="0"/>
            <a:r>
              <a:rPr lang="it-IT" noProof="0" smtClean="0"/>
              <a:t>Fare clic per modificare lo stile del titolo</a:t>
            </a:r>
            <a:endParaRPr lang="it-IT" noProof="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4672383" y="4927600"/>
            <a:ext cx="7008574" cy="12446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it-IT" noProof="0" smtClean="0"/>
              <a:t>Fare clic per modificare lo stile del sottotitolo dello schema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22277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 smtClean="0"/>
              <a:t>Fare clic per modificare lo stile del titolo</a:t>
            </a:r>
            <a:endParaRPr lang="it-IT" noProof="0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/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 rtl="0"/>
            <a:r>
              <a:rPr lang="it-IT" noProof="0" dirty="0" smtClean="0"/>
              <a:t>Secondo livello</a:t>
            </a:r>
          </a:p>
          <a:p>
            <a:pPr lvl="2" rtl="0"/>
            <a:r>
              <a:rPr lang="it-IT" noProof="0" dirty="0" smtClean="0"/>
              <a:t>Terzo livello</a:t>
            </a:r>
          </a:p>
          <a:p>
            <a:pPr lvl="3" rtl="0"/>
            <a:r>
              <a:rPr lang="it-IT" noProof="0" dirty="0" smtClean="0"/>
              <a:t>Quarto livello</a:t>
            </a:r>
          </a:p>
          <a:p>
            <a:pPr lvl="4" rtl="0"/>
            <a:r>
              <a:rPr lang="it-IT" noProof="0" dirty="0" smtClean="0"/>
              <a:t>Quinto livello</a:t>
            </a:r>
            <a:endParaRPr lang="it-IT" noProof="0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7A97E6A-B246-4B9D-8524-EC75889DBC3F}" type="datetime1">
              <a:rPr lang="it-IT" smtClean="0"/>
              <a:pPr/>
              <a:t>07/10/2018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noProof="0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91C5AD9-787D-40FA-8A4D-16A055B9AF81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01043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 rtlCol="0"/>
          <a:lstStyle/>
          <a:p>
            <a:pPr rtl="0"/>
            <a:r>
              <a:rPr lang="it-IT" noProof="0" smtClean="0"/>
              <a:t>Fare clic per modificare lo stile del titolo</a:t>
            </a:r>
            <a:endParaRPr lang="it-IT" noProof="0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 hasCustomPrompt="1"/>
          </p:nvPr>
        </p:nvSpPr>
        <p:spPr>
          <a:xfrm>
            <a:off x="1117309" y="274638"/>
            <a:ext cx="8532178" cy="5897561"/>
          </a:xfrm>
        </p:spPr>
        <p:txBody>
          <a:bodyPr vert="eaVert" rtlCol="0"/>
          <a:lstStyle/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 rtl="0"/>
            <a:r>
              <a:rPr lang="it-IT" noProof="0" dirty="0" smtClean="0"/>
              <a:t>Secondo livello</a:t>
            </a:r>
          </a:p>
          <a:p>
            <a:pPr lvl="2" rtl="0"/>
            <a:r>
              <a:rPr lang="it-IT" noProof="0" dirty="0" smtClean="0"/>
              <a:t>Terzo livello</a:t>
            </a:r>
          </a:p>
          <a:p>
            <a:pPr lvl="3" rtl="0"/>
            <a:r>
              <a:rPr lang="it-IT" noProof="0" dirty="0" smtClean="0"/>
              <a:t>Quarto livello</a:t>
            </a:r>
          </a:p>
          <a:p>
            <a:pPr lvl="4" rtl="0"/>
            <a:r>
              <a:rPr lang="it-IT" noProof="0" dirty="0" smtClean="0"/>
              <a:t>Quinto livello</a:t>
            </a:r>
            <a:endParaRPr lang="it-IT" noProof="0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9BD171A8-8A27-4A4A-8A60-0622AF230D89}" type="datetime1">
              <a:rPr lang="it-IT" smtClean="0"/>
              <a:pPr/>
              <a:t>07/10/2018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noProof="0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91C5AD9-787D-40FA-8A4D-16A055B9AF81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65071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 smtClean="0"/>
              <a:t>Fare clic per modificare lo stile del titolo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 baseline="0"/>
            </a:lvl7pPr>
            <a:lvl8pPr algn="l" rtl="0">
              <a:defRPr baseline="0"/>
            </a:lvl8pPr>
            <a:lvl9pPr algn="l" rtl="0">
              <a:defRPr baseline="0"/>
            </a:lvl9pPr>
          </a:lstStyle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 rtl="0"/>
            <a:r>
              <a:rPr lang="it-IT" noProof="0" dirty="0" smtClean="0"/>
              <a:t>Secondo livello</a:t>
            </a:r>
          </a:p>
          <a:p>
            <a:pPr lvl="2" rtl="0"/>
            <a:r>
              <a:rPr lang="it-IT" noProof="0" dirty="0" smtClean="0"/>
              <a:t>Terzo livello</a:t>
            </a:r>
          </a:p>
          <a:p>
            <a:pPr lvl="3" rtl="0"/>
            <a:r>
              <a:rPr lang="it-IT" noProof="0" dirty="0" smtClean="0"/>
              <a:t>Quarto livello</a:t>
            </a:r>
          </a:p>
          <a:p>
            <a:pPr lvl="4" rtl="0"/>
            <a:r>
              <a:rPr lang="it-IT" noProof="0" dirty="0" smtClean="0"/>
              <a:t>Quinto livello</a:t>
            </a:r>
            <a:endParaRPr lang="it-IT" noProof="0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CDD34EC6-0BA8-4D39-BD62-890B1E1C3FD1}" type="datetime1">
              <a:rPr lang="it-IT" smtClean="0"/>
              <a:pPr/>
              <a:t>07/10/2018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noProof="0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A60BA0E-20D0-4E7C-B286-26C960A6788F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56352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12589" y="4445000"/>
            <a:ext cx="7008574" cy="1930400"/>
          </a:xfrm>
        </p:spPr>
        <p:txBody>
          <a:bodyPr rtlCol="0" anchor="t">
            <a:noAutofit/>
          </a:bodyPr>
          <a:lstStyle>
            <a:lvl1pPr algn="l" rtl="0">
              <a:defRPr sz="5200" b="0" cap="none" baseline="0"/>
            </a:lvl1pPr>
          </a:lstStyle>
          <a:p>
            <a:pPr rtl="0"/>
            <a:r>
              <a:rPr lang="it-IT" noProof="0" smtClean="0"/>
              <a:t>Fare clic per modificare lo stile del titolo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 hasCustomPrompt="1"/>
          </p:nvPr>
        </p:nvSpPr>
        <p:spPr>
          <a:xfrm>
            <a:off x="812589" y="3124200"/>
            <a:ext cx="7008574" cy="1296987"/>
          </a:xfrm>
        </p:spPr>
        <p:txBody>
          <a:bodyPr rtlCol="0" anchor="b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 algn="l" rtl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l" rtl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dirty="0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4196340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 smtClean="0"/>
              <a:t>Fare clic per modificare lo stile del titolo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 hasCustomPrompt="1"/>
          </p:nvPr>
        </p:nvSpPr>
        <p:spPr>
          <a:xfrm>
            <a:off x="1117309" y="1701800"/>
            <a:ext cx="4977104" cy="44704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 rtl="0"/>
            <a:r>
              <a:rPr lang="it-IT" noProof="0" dirty="0" smtClean="0"/>
              <a:t>Secondo livello</a:t>
            </a:r>
          </a:p>
          <a:p>
            <a:pPr lvl="2" rtl="0"/>
            <a:r>
              <a:rPr lang="it-IT" noProof="0" dirty="0" smtClean="0"/>
              <a:t>Terzo livello</a:t>
            </a:r>
          </a:p>
          <a:p>
            <a:pPr lvl="3" rtl="0"/>
            <a:r>
              <a:rPr lang="it-IT" noProof="0" dirty="0" smtClean="0"/>
              <a:t>Quarto livello</a:t>
            </a:r>
          </a:p>
          <a:p>
            <a:pPr lvl="4" rtl="0"/>
            <a:r>
              <a:rPr lang="it-IT" noProof="0" dirty="0" smtClean="0"/>
              <a:t>Quinto livello</a:t>
            </a:r>
            <a:endParaRPr lang="it-IT" noProof="0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 hasCustomPrompt="1"/>
          </p:nvPr>
        </p:nvSpPr>
        <p:spPr>
          <a:xfrm>
            <a:off x="6297559" y="1701800"/>
            <a:ext cx="4977104" cy="44704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 rtl="0"/>
            <a:r>
              <a:rPr lang="it-IT" noProof="0" dirty="0" smtClean="0"/>
              <a:t>Secondo livello</a:t>
            </a:r>
          </a:p>
          <a:p>
            <a:pPr lvl="2" rtl="0"/>
            <a:r>
              <a:rPr lang="it-IT" noProof="0" dirty="0" smtClean="0"/>
              <a:t>Terzo livello</a:t>
            </a:r>
          </a:p>
          <a:p>
            <a:pPr lvl="3" rtl="0"/>
            <a:r>
              <a:rPr lang="it-IT" noProof="0" dirty="0" smtClean="0"/>
              <a:t>Quarto livello</a:t>
            </a:r>
          </a:p>
          <a:p>
            <a:pPr lvl="4" rtl="0"/>
            <a:r>
              <a:rPr lang="it-IT" noProof="0" dirty="0" smtClean="0"/>
              <a:t>Quinto livello</a:t>
            </a:r>
            <a:endParaRPr lang="it-IT" noProof="0" dirty="0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4C431E00-A672-47D6-9927-68EF9A42A9F2}" type="datetime1">
              <a:rPr lang="it-IT" smtClean="0"/>
              <a:pPr/>
              <a:t>07/10/2018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noProof="0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48933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it-IT" noProof="0" smtClean="0"/>
              <a:t>Fare clic per modificare lo stile del titolo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 hasCustomPrompt="1"/>
          </p:nvPr>
        </p:nvSpPr>
        <p:spPr>
          <a:xfrm>
            <a:off x="1121372" y="1608836"/>
            <a:ext cx="4973041" cy="753364"/>
          </a:xfrm>
        </p:spPr>
        <p:txBody>
          <a:bodyPr rtlCol="0" anchor="b">
            <a:noAutofit/>
          </a:bodyPr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609493" indent="0" algn="l" rtl="0">
              <a:buNone/>
              <a:defRPr sz="2700" b="1"/>
            </a:lvl2pPr>
            <a:lvl3pPr marL="1218987" indent="0" algn="l" rtl="0">
              <a:buNone/>
              <a:defRPr sz="2400" b="1"/>
            </a:lvl3pPr>
            <a:lvl4pPr marL="1828480" indent="0" algn="l" rtl="0">
              <a:buNone/>
              <a:defRPr sz="2100" b="1"/>
            </a:lvl4pPr>
            <a:lvl5pPr marL="2437973" indent="0" algn="l" rtl="0">
              <a:buNone/>
              <a:defRPr sz="2100" b="1"/>
            </a:lvl5pPr>
            <a:lvl6pPr marL="3047467" indent="0" algn="l" rtl="0">
              <a:buNone/>
              <a:defRPr sz="2100" b="1"/>
            </a:lvl6pPr>
            <a:lvl7pPr marL="3656960" indent="0" algn="l" rtl="0">
              <a:buNone/>
              <a:defRPr sz="2100" b="1"/>
            </a:lvl7pPr>
            <a:lvl8pPr marL="4266453" indent="0" algn="l" rtl="0">
              <a:buNone/>
              <a:defRPr sz="2100" b="1"/>
            </a:lvl8pPr>
            <a:lvl9pPr marL="4875947" indent="0" algn="l" rtl="0">
              <a:buNone/>
              <a:defRPr sz="2100" b="1"/>
            </a:lvl9pPr>
          </a:lstStyle>
          <a:p>
            <a:pPr lvl="0"/>
            <a:r>
              <a:rPr lang="it-IT" dirty="0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 hasCustomPrompt="1"/>
          </p:nvPr>
        </p:nvSpPr>
        <p:spPr>
          <a:xfrm>
            <a:off x="1117309" y="2438401"/>
            <a:ext cx="4977104" cy="3733798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 rtl="0"/>
            <a:r>
              <a:rPr lang="it-IT" noProof="0" dirty="0" smtClean="0"/>
              <a:t>Secondo livello</a:t>
            </a:r>
          </a:p>
          <a:p>
            <a:pPr lvl="2" rtl="0"/>
            <a:r>
              <a:rPr lang="it-IT" noProof="0" dirty="0" smtClean="0"/>
              <a:t>Terzo livello</a:t>
            </a:r>
          </a:p>
          <a:p>
            <a:pPr lvl="3" rtl="0"/>
            <a:r>
              <a:rPr lang="it-IT" noProof="0" dirty="0" smtClean="0"/>
              <a:t>Quarto livello</a:t>
            </a:r>
          </a:p>
          <a:p>
            <a:pPr lvl="4" rtl="0"/>
            <a:r>
              <a:rPr lang="it-IT" noProof="0" dirty="0" smtClean="0"/>
              <a:t>Quinto livello</a:t>
            </a:r>
            <a:endParaRPr lang="it-IT" noProof="0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 hasCustomPrompt="1"/>
          </p:nvPr>
        </p:nvSpPr>
        <p:spPr>
          <a:xfrm>
            <a:off x="6301622" y="1608836"/>
            <a:ext cx="4973041" cy="753364"/>
          </a:xfrm>
        </p:spPr>
        <p:txBody>
          <a:bodyPr rtlCol="0" anchor="b">
            <a:noAutofit/>
          </a:bodyPr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609493" indent="0" algn="l" rtl="0">
              <a:buNone/>
              <a:defRPr sz="2700" b="1"/>
            </a:lvl2pPr>
            <a:lvl3pPr marL="1218987" indent="0" algn="l" rtl="0">
              <a:buNone/>
              <a:defRPr sz="2400" b="1"/>
            </a:lvl3pPr>
            <a:lvl4pPr marL="1828480" indent="0" algn="l" rtl="0">
              <a:buNone/>
              <a:defRPr sz="2100" b="1"/>
            </a:lvl4pPr>
            <a:lvl5pPr marL="2437973" indent="0" algn="l" rtl="0">
              <a:buNone/>
              <a:defRPr sz="2100" b="1"/>
            </a:lvl5pPr>
            <a:lvl6pPr marL="3047467" indent="0" algn="l" rtl="0">
              <a:buNone/>
              <a:defRPr sz="2100" b="1"/>
            </a:lvl6pPr>
            <a:lvl7pPr marL="3656960" indent="0" algn="l" rtl="0">
              <a:buNone/>
              <a:defRPr sz="2100" b="1"/>
            </a:lvl7pPr>
            <a:lvl8pPr marL="4266453" indent="0" algn="l" rtl="0">
              <a:buNone/>
              <a:defRPr sz="2100" b="1"/>
            </a:lvl8pPr>
            <a:lvl9pPr marL="4875947" indent="0" algn="l" rtl="0">
              <a:buNone/>
              <a:defRPr sz="2100" b="1"/>
            </a:lvl9pPr>
          </a:lstStyle>
          <a:p>
            <a:pPr lvl="0"/>
            <a:r>
              <a:rPr lang="it-IT" dirty="0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 hasCustomPrompt="1"/>
          </p:nvPr>
        </p:nvSpPr>
        <p:spPr>
          <a:xfrm>
            <a:off x="6297559" y="2438400"/>
            <a:ext cx="4977104" cy="3733799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 rtl="0"/>
            <a:r>
              <a:rPr lang="it-IT" noProof="0" dirty="0" smtClean="0"/>
              <a:t>Secondo livello</a:t>
            </a:r>
          </a:p>
          <a:p>
            <a:pPr lvl="2" rtl="0"/>
            <a:r>
              <a:rPr lang="it-IT" noProof="0" dirty="0" smtClean="0"/>
              <a:t>Terzo livello</a:t>
            </a:r>
          </a:p>
          <a:p>
            <a:pPr lvl="3" rtl="0"/>
            <a:r>
              <a:rPr lang="it-IT" noProof="0" dirty="0" smtClean="0"/>
              <a:t>Quarto livello</a:t>
            </a:r>
          </a:p>
          <a:p>
            <a:pPr lvl="4" rtl="0"/>
            <a:r>
              <a:rPr lang="it-IT" noProof="0" dirty="0" smtClean="0"/>
              <a:t>Quinto livello</a:t>
            </a:r>
            <a:endParaRPr lang="it-IT" noProof="0" dirty="0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DEA9C85-71FF-4AF6-AF18-FF7C4F131680}" type="datetime1">
              <a:rPr lang="it-IT" smtClean="0"/>
              <a:pPr/>
              <a:t>07/10/2018</a:t>
            </a:fld>
            <a:endParaRPr lang="it-IT" dirty="0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noProof="0" dirty="0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55283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 smtClean="0"/>
              <a:t>Fare clic per modificare lo stile del titolo</a:t>
            </a:r>
            <a:endParaRPr lang="it-IT" noProof="0" dirty="0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746C40F7-65D6-49C1-9B6E-BB0DA80DF8C6}" type="datetime1">
              <a:rPr lang="it-IT" smtClean="0"/>
              <a:pPr/>
              <a:t>07/10/2018</a:t>
            </a:fld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noProof="0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51676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2243DAC-6576-4359-9233-A174186C8188}" type="datetime1">
              <a:rPr lang="it-IT" smtClean="0"/>
              <a:pPr/>
              <a:t>07/10/2018</a:t>
            </a:fld>
            <a:endParaRPr lang="it-IT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noProof="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068731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4721" y="1701800"/>
            <a:ext cx="3351927" cy="2844800"/>
          </a:xfrm>
        </p:spPr>
        <p:txBody>
          <a:bodyPr rtlCol="0" anchor="b">
            <a:normAutofit/>
          </a:bodyPr>
          <a:lstStyle>
            <a:lvl1pPr algn="l" rtl="0">
              <a:defRPr sz="2000" b="1"/>
            </a:lvl1pPr>
          </a:lstStyle>
          <a:p>
            <a:pPr rtl="0"/>
            <a:r>
              <a:rPr lang="it-IT" noProof="0" smtClean="0"/>
              <a:t>Fare clic per modificare lo stile del titolo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 hasCustomPrompt="1"/>
          </p:nvPr>
        </p:nvSpPr>
        <p:spPr>
          <a:xfrm>
            <a:off x="4469236" y="482600"/>
            <a:ext cx="6805427" cy="58928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800"/>
            </a:lvl4pPr>
            <a:lvl5pPr algn="l" rtl="0">
              <a:defRPr sz="1800"/>
            </a:lvl5pPr>
            <a:lvl6pPr algn="l" rtl="0">
              <a:defRPr sz="1800"/>
            </a:lvl6pPr>
            <a:lvl7pPr algn="l" rtl="0">
              <a:defRPr sz="1800"/>
            </a:lvl7pPr>
            <a:lvl8pPr algn="l" rtl="0">
              <a:defRPr sz="1800"/>
            </a:lvl8pPr>
            <a:lvl9pPr algn="l" rtl="0">
              <a:defRPr sz="1800"/>
            </a:lvl9pPr>
          </a:lstStyle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 rtl="0"/>
            <a:r>
              <a:rPr lang="it-IT" noProof="0" dirty="0" smtClean="0"/>
              <a:t>Secondo livello</a:t>
            </a:r>
          </a:p>
          <a:p>
            <a:pPr lvl="2" rtl="0"/>
            <a:r>
              <a:rPr lang="it-IT" noProof="0" dirty="0" smtClean="0"/>
              <a:t>Terzo livello</a:t>
            </a:r>
          </a:p>
          <a:p>
            <a:pPr lvl="3" rtl="0"/>
            <a:r>
              <a:rPr lang="it-IT" noProof="0" dirty="0" smtClean="0"/>
              <a:t>Quarto livello</a:t>
            </a:r>
          </a:p>
          <a:p>
            <a:pPr lvl="4" rtl="0"/>
            <a:r>
              <a:rPr lang="it-IT" noProof="0" dirty="0" smtClean="0"/>
              <a:t>Quinto livello</a:t>
            </a:r>
            <a:endParaRPr lang="it-IT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 hasCustomPrompt="1"/>
          </p:nvPr>
        </p:nvSpPr>
        <p:spPr>
          <a:xfrm>
            <a:off x="304721" y="4648200"/>
            <a:ext cx="3351927" cy="17272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600"/>
            </a:lvl1pPr>
            <a:lvl2pPr marL="609493" indent="0" algn="l" rtl="0">
              <a:buNone/>
              <a:defRPr sz="1600"/>
            </a:lvl2pPr>
            <a:lvl3pPr marL="1218987" indent="0" algn="l" rtl="0">
              <a:buNone/>
              <a:defRPr sz="1300"/>
            </a:lvl3pPr>
            <a:lvl4pPr marL="1828480" indent="0" algn="l" rtl="0">
              <a:buNone/>
              <a:defRPr sz="1200"/>
            </a:lvl4pPr>
            <a:lvl5pPr marL="2437973" indent="0" algn="l" rtl="0">
              <a:buNone/>
              <a:defRPr sz="1200"/>
            </a:lvl5pPr>
            <a:lvl6pPr marL="3047467" indent="0" algn="l" rtl="0">
              <a:buNone/>
              <a:defRPr sz="1200"/>
            </a:lvl6pPr>
            <a:lvl7pPr marL="3656960" indent="0" algn="l" rtl="0">
              <a:buNone/>
              <a:defRPr sz="1200"/>
            </a:lvl7pPr>
            <a:lvl8pPr marL="4266453" indent="0" algn="l" rtl="0">
              <a:buNone/>
              <a:defRPr sz="1200"/>
            </a:lvl8pPr>
            <a:lvl9pPr marL="4875947" indent="0" algn="l" rtl="0">
              <a:buNone/>
              <a:defRPr sz="1200"/>
            </a:lvl9pPr>
          </a:lstStyle>
          <a:p>
            <a:pPr lvl="0"/>
            <a:r>
              <a:rPr lang="it-IT" dirty="0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DD7D7AA-78D7-440E-ABD1-D214552BE8A9}" type="datetime1">
              <a:rPr lang="it-IT" smtClean="0"/>
              <a:pPr/>
              <a:t>07/10/2018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noProof="0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DFBB78A-01B4-41F2-96B0-677A4A282832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96807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rtlCol="0" anchor="b">
            <a:normAutofit/>
          </a:bodyPr>
          <a:lstStyle>
            <a:lvl1pPr algn="l" rtl="0">
              <a:defRPr sz="2000" b="1"/>
            </a:lvl1pPr>
          </a:lstStyle>
          <a:p>
            <a:pPr rtl="0"/>
            <a:r>
              <a:rPr lang="it-IT" noProof="0" smtClean="0"/>
              <a:t>Fare clic per modificare lo stile del titolo</a:t>
            </a:r>
            <a:endParaRPr lang="it-IT" noProof="0" dirty="0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2800"/>
            </a:lvl1pPr>
            <a:lvl2pPr marL="609493" indent="0" algn="l" rtl="0">
              <a:buNone/>
              <a:defRPr sz="3700"/>
            </a:lvl2pPr>
            <a:lvl3pPr marL="1218987" indent="0" algn="l" rtl="0">
              <a:buNone/>
              <a:defRPr sz="3200"/>
            </a:lvl3pPr>
            <a:lvl4pPr marL="1828480" indent="0" algn="l" rtl="0">
              <a:buNone/>
              <a:defRPr sz="2700"/>
            </a:lvl4pPr>
            <a:lvl5pPr marL="2437973" indent="0" algn="l" rtl="0">
              <a:buNone/>
              <a:defRPr sz="2700"/>
            </a:lvl5pPr>
            <a:lvl6pPr marL="3047467" indent="0" algn="l" rtl="0">
              <a:buNone/>
              <a:defRPr sz="2700"/>
            </a:lvl6pPr>
            <a:lvl7pPr marL="3656960" indent="0" algn="l" rtl="0">
              <a:buNone/>
              <a:defRPr sz="2700"/>
            </a:lvl7pPr>
            <a:lvl8pPr marL="4266453" indent="0" algn="l" rtl="0">
              <a:buNone/>
              <a:defRPr sz="2700"/>
            </a:lvl8pPr>
            <a:lvl9pPr marL="4875947" indent="0" algn="l" rtl="0">
              <a:buNone/>
              <a:defRPr sz="2700"/>
            </a:lvl9pPr>
          </a:lstStyle>
          <a:p>
            <a:pPr rtl="0"/>
            <a:r>
              <a:rPr lang="it-IT" noProof="0" smtClean="0"/>
              <a:t>Fare clic sull'icona per inserire un'immagine</a:t>
            </a:r>
            <a:endParaRPr lang="it-IT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 hasCustomPrompt="1"/>
          </p:nvPr>
        </p:nvSpPr>
        <p:spPr>
          <a:xfrm>
            <a:off x="2437765" y="5562600"/>
            <a:ext cx="7313295" cy="8128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600"/>
            </a:lvl1pPr>
            <a:lvl2pPr marL="609493" indent="0" algn="l" rtl="0">
              <a:buNone/>
              <a:defRPr sz="1600"/>
            </a:lvl2pPr>
            <a:lvl3pPr marL="1218987" indent="0" algn="l" rtl="0">
              <a:buNone/>
              <a:defRPr sz="1300"/>
            </a:lvl3pPr>
            <a:lvl4pPr marL="1828480" indent="0" algn="l" rtl="0">
              <a:buNone/>
              <a:defRPr sz="1200"/>
            </a:lvl4pPr>
            <a:lvl5pPr marL="2437973" indent="0" algn="l" rtl="0">
              <a:buNone/>
              <a:defRPr sz="1200"/>
            </a:lvl5pPr>
            <a:lvl6pPr marL="3047467" indent="0" algn="l" rtl="0">
              <a:buNone/>
              <a:defRPr sz="1200"/>
            </a:lvl6pPr>
            <a:lvl7pPr marL="3656960" indent="0" algn="l" rtl="0">
              <a:buNone/>
              <a:defRPr sz="1200"/>
            </a:lvl7pPr>
            <a:lvl8pPr marL="4266453" indent="0" algn="l" rtl="0">
              <a:buNone/>
              <a:defRPr sz="1200"/>
            </a:lvl8pPr>
            <a:lvl9pPr marL="4875947" indent="0" algn="l" rtl="0">
              <a:buNone/>
              <a:defRPr sz="1200"/>
            </a:lvl9pPr>
          </a:lstStyle>
          <a:p>
            <a:pPr lvl="0"/>
            <a:r>
              <a:rPr lang="it-IT" dirty="0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CF339CBD-B032-4FB4-AD8D-B5CCAB500ED1}" type="datetime1">
              <a:rPr lang="it-IT" smtClean="0"/>
              <a:pPr/>
              <a:t>07/10/2018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noProof="0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DFBB78A-01B4-41F2-96B0-677A4A282832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22133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>
            <a:off x="304721" y="0"/>
            <a:ext cx="11579384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it-IT" noProof="0" dirty="0"/>
          </a:p>
        </p:txBody>
      </p:sp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pPr rtl="0"/>
            <a:r>
              <a:rPr lang="it-IT" noProof="0" dirty="0" smtClean="0"/>
              <a:t>Fare clic per modificare lo stile del titolo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 rtl="0"/>
            <a:r>
              <a:rPr lang="it-IT" noProof="0" dirty="0" smtClean="0"/>
              <a:t>Secondo livello</a:t>
            </a:r>
          </a:p>
          <a:p>
            <a:pPr lvl="2" rtl="0"/>
            <a:r>
              <a:rPr lang="it-IT" noProof="0" dirty="0" smtClean="0"/>
              <a:t>Terzo livello</a:t>
            </a:r>
          </a:p>
          <a:p>
            <a:pPr lvl="3" rtl="0"/>
            <a:r>
              <a:rPr lang="it-IT" noProof="0" dirty="0" smtClean="0"/>
              <a:t>Quarto livello</a:t>
            </a:r>
          </a:p>
          <a:p>
            <a:pPr lvl="4" rtl="0"/>
            <a:r>
              <a:rPr lang="it-IT" noProof="0" dirty="0" smtClean="0"/>
              <a:t>Quinto livello</a:t>
            </a:r>
            <a:endParaRPr lang="it-IT" noProof="0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 rtl="0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D68F40A7-ABAE-4E77-BD92-A8024C703AC3}" type="datetime1">
              <a:rPr lang="it-IT" smtClean="0"/>
              <a:pPr/>
              <a:t>07/10/2018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 rtl="0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endParaRPr lang="it-IT" noProof="0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 rtl="0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EB37DED6-D4C7-42EE-AB49-D2E39E64FDE4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44047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9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5" r:id="rId8"/>
    <p:sldLayoutId id="2147483676" r:id="rId9"/>
    <p:sldLayoutId id="2147483677" r:id="rId10"/>
    <p:sldLayoutId id="2147483678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7885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storrente.gov.it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nais06700g@istruzione.it" TargetMode="Externa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goo.gl/forms/XMSXhF0UIW6G9PFf1" TargetMode="Externa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4078188" y="2564904"/>
            <a:ext cx="7008574" cy="625872"/>
          </a:xfrm>
        </p:spPr>
        <p:txBody>
          <a:bodyPr rtlCol="0">
            <a:normAutofit/>
          </a:bodyPr>
          <a:lstStyle/>
          <a:p>
            <a:pPr algn="ctr" rtl="0"/>
            <a:r>
              <a:rPr lang="en-US" sz="3200" b="1" dirty="0" smtClean="0">
                <a:solidFill>
                  <a:srgbClr val="002060"/>
                </a:solidFill>
              </a:rPr>
              <a:t>FORMAZIONE II </a:t>
            </a:r>
            <a:r>
              <a:rPr lang="en-US" sz="3200" b="1" dirty="0" smtClean="0">
                <a:solidFill>
                  <a:srgbClr val="002060"/>
                </a:solidFill>
              </a:rPr>
              <a:t>LIVELLO</a:t>
            </a:r>
            <a:endParaRPr lang="en-US" sz="3200" b="1" dirty="0">
              <a:solidFill>
                <a:srgbClr val="002060"/>
              </a:solidFill>
            </a:endParaRPr>
          </a:p>
        </p:txBody>
      </p:sp>
      <p:pic>
        <p:nvPicPr>
          <p:cNvPr id="4" name="Immagine 3"/>
          <p:cNvPicPr/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42284" y="188640"/>
            <a:ext cx="4848225" cy="1916832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4078188" y="4005064"/>
            <a:ext cx="72728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5400" b="1" dirty="0">
                <a:solidFill>
                  <a:schemeClr val="accent3">
                    <a:lumMod val="50000"/>
                  </a:schemeClr>
                </a:solidFill>
                <a:latin typeface="Gentium Basic" panose="02000503060000020004" pitchFamily="2" charset="0"/>
                <a:ea typeface="+mj-ea"/>
                <a:cs typeface="+mj-cs"/>
              </a:rPr>
              <a:t>INDICAZIONI OPERATIVE</a:t>
            </a:r>
            <a:endParaRPr lang="it-IT" sz="5400" b="1" dirty="0">
              <a:solidFill>
                <a:schemeClr val="accent3">
                  <a:lumMod val="50000"/>
                </a:schemeClr>
              </a:solidFill>
              <a:latin typeface="Gentium Basic" panose="02000503060000020004" pitchFamily="2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650340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o 3"/>
          <p:cNvGrpSpPr/>
          <p:nvPr/>
        </p:nvGrpSpPr>
        <p:grpSpPr>
          <a:xfrm>
            <a:off x="909836" y="1641771"/>
            <a:ext cx="11003411" cy="4236205"/>
            <a:chOff x="1485900" y="-160785"/>
            <a:chExt cx="9370216" cy="3014223"/>
          </a:xfrm>
        </p:grpSpPr>
        <p:sp>
          <p:nvSpPr>
            <p:cNvPr id="7" name="Rettangolo arrotondato 6"/>
            <p:cNvSpPr/>
            <p:nvPr/>
          </p:nvSpPr>
          <p:spPr>
            <a:xfrm>
              <a:off x="1485900" y="657672"/>
              <a:ext cx="2574505" cy="1377311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8" name="CasellaDiTesto 7"/>
            <p:cNvSpPr txBox="1"/>
            <p:nvPr/>
          </p:nvSpPr>
          <p:spPr>
            <a:xfrm>
              <a:off x="1524907" y="752242"/>
              <a:ext cx="2496490" cy="11168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3200" b="1" dirty="0" smtClean="0">
                  <a:latin typeface="Candara" panose="020E0502030303020204" pitchFamily="34" charset="0"/>
                </a:rPr>
                <a:t>INFORMAZIONI </a:t>
              </a:r>
            </a:p>
            <a:p>
              <a:pPr algn="ctr"/>
              <a:r>
                <a:rPr lang="it-IT" sz="3200" b="1" dirty="0" smtClean="0">
                  <a:latin typeface="Candara" panose="020E0502030303020204" pitchFamily="34" charset="0"/>
                </a:rPr>
                <a:t>E </a:t>
              </a:r>
            </a:p>
            <a:p>
              <a:pPr algn="ctr"/>
              <a:r>
                <a:rPr lang="it-IT" sz="3200" b="1" dirty="0" smtClean="0">
                  <a:latin typeface="Candara" panose="020E0502030303020204" pitchFamily="34" charset="0"/>
                </a:rPr>
                <a:t>AVVISI</a:t>
              </a:r>
              <a:endParaRPr lang="it-IT" sz="3200" b="1" dirty="0">
                <a:latin typeface="Candara" panose="020E0502030303020204" pitchFamily="34" charset="0"/>
              </a:endParaRPr>
            </a:p>
          </p:txBody>
        </p:sp>
        <p:sp>
          <p:nvSpPr>
            <p:cNvPr id="9" name="Freccia a destra 8"/>
            <p:cNvSpPr/>
            <p:nvPr/>
          </p:nvSpPr>
          <p:spPr>
            <a:xfrm>
              <a:off x="4546676" y="975312"/>
              <a:ext cx="1361788" cy="74203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10" name="Immagine 9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558179" y="-160785"/>
              <a:ext cx="5297937" cy="3014223"/>
            </a:xfrm>
            <a:prstGeom prst="rect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</p:pic>
        <p:sp>
          <p:nvSpPr>
            <p:cNvPr id="11" name="CasellaDiTesto 10"/>
            <p:cNvSpPr txBox="1"/>
            <p:nvPr/>
          </p:nvSpPr>
          <p:spPr>
            <a:xfrm>
              <a:off x="6568826" y="464081"/>
              <a:ext cx="3276643" cy="10224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2800" dirty="0" smtClean="0">
                  <a:hlinkClick r:id="rId3"/>
                </a:rPr>
                <a:t>www.istorrente.gov.it</a:t>
              </a:r>
              <a:endParaRPr lang="it-IT" sz="2800" dirty="0" smtClean="0"/>
            </a:p>
            <a:p>
              <a:pPr algn="ctr"/>
              <a:endParaRPr lang="it-IT" sz="2800" dirty="0" smtClean="0"/>
            </a:p>
            <a:p>
              <a:pPr algn="ctr"/>
              <a:r>
                <a:rPr lang="it-IT" sz="2800" b="1" dirty="0" smtClean="0"/>
                <a:t>Ambito 18</a:t>
              </a:r>
              <a:endParaRPr lang="it-IT" sz="2800" b="1" dirty="0"/>
            </a:p>
          </p:txBody>
        </p:sp>
      </p:grpSp>
      <p:pic>
        <p:nvPicPr>
          <p:cNvPr id="16" name="Immagine 15"/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30116" y="145054"/>
            <a:ext cx="4848225" cy="165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182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o 3"/>
          <p:cNvGrpSpPr/>
          <p:nvPr/>
        </p:nvGrpSpPr>
        <p:grpSpPr>
          <a:xfrm>
            <a:off x="909836" y="2792035"/>
            <a:ext cx="4873976" cy="1935680"/>
            <a:chOff x="1485900" y="657672"/>
            <a:chExt cx="4150550" cy="1377311"/>
          </a:xfrm>
        </p:grpSpPr>
        <p:sp>
          <p:nvSpPr>
            <p:cNvPr id="7" name="Rettangolo arrotondato 6"/>
            <p:cNvSpPr/>
            <p:nvPr/>
          </p:nvSpPr>
          <p:spPr>
            <a:xfrm>
              <a:off x="1485900" y="657672"/>
              <a:ext cx="2574505" cy="1377311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8" name="CasellaDiTesto 7"/>
            <p:cNvSpPr txBox="1"/>
            <p:nvPr/>
          </p:nvSpPr>
          <p:spPr>
            <a:xfrm>
              <a:off x="1524907" y="752242"/>
              <a:ext cx="2496490" cy="11168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3200" b="1" dirty="0" smtClean="0">
                  <a:latin typeface="Candara" panose="020E0502030303020204" pitchFamily="34" charset="0"/>
                </a:rPr>
                <a:t>STRUTTURA UNITA’ FORMATIVA</a:t>
              </a:r>
              <a:endParaRPr lang="it-IT" sz="3200" b="1" dirty="0">
                <a:latin typeface="Candara" panose="020E0502030303020204" pitchFamily="34" charset="0"/>
              </a:endParaRPr>
            </a:p>
          </p:txBody>
        </p:sp>
        <p:sp>
          <p:nvSpPr>
            <p:cNvPr id="9" name="Freccia a destra 8"/>
            <p:cNvSpPr/>
            <p:nvPr/>
          </p:nvSpPr>
          <p:spPr>
            <a:xfrm>
              <a:off x="4274662" y="975312"/>
              <a:ext cx="1361788" cy="74203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pic>
        <p:nvPicPr>
          <p:cNvPr id="16" name="Immagine 15"/>
          <p:cNvPicPr/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30116" y="44624"/>
            <a:ext cx="4848225" cy="1651000"/>
          </a:xfrm>
          <a:prstGeom prst="rect">
            <a:avLst/>
          </a:prstGeom>
        </p:spPr>
      </p:pic>
      <p:pic>
        <p:nvPicPr>
          <p:cNvPr id="2050" name="Picture 2" descr="Risultati immagini per LAVAGNA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020202"/>
              </a:clrFrom>
              <a:clrTo>
                <a:srgbClr val="02020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964" y="1513530"/>
            <a:ext cx="6312403" cy="4723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6345916" y="2555612"/>
            <a:ext cx="55091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Attività in presenza: h.12,5</a:t>
            </a:r>
          </a:p>
          <a:p>
            <a:endParaRPr lang="it-IT" b="1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r>
              <a:rPr lang="it-IT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Documentazione, studio personale, relazione: h.12,5 </a:t>
            </a:r>
          </a:p>
          <a:p>
            <a:endParaRPr lang="it-IT" b="1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r>
              <a:rPr lang="it-IT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Totale: h.25</a:t>
            </a:r>
            <a:endParaRPr lang="it-IT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4150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o 3"/>
          <p:cNvGrpSpPr/>
          <p:nvPr/>
        </p:nvGrpSpPr>
        <p:grpSpPr>
          <a:xfrm>
            <a:off x="261764" y="1988840"/>
            <a:ext cx="6038345" cy="1935680"/>
            <a:chOff x="934019" y="657672"/>
            <a:chExt cx="5142096" cy="1377311"/>
          </a:xfrm>
        </p:grpSpPr>
        <p:sp>
          <p:nvSpPr>
            <p:cNvPr id="7" name="Rettangolo arrotondato 6"/>
            <p:cNvSpPr/>
            <p:nvPr/>
          </p:nvSpPr>
          <p:spPr>
            <a:xfrm>
              <a:off x="995339" y="657672"/>
              <a:ext cx="3556567" cy="1377311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8" name="CasellaDiTesto 7"/>
            <p:cNvSpPr txBox="1"/>
            <p:nvPr/>
          </p:nvSpPr>
          <p:spPr>
            <a:xfrm>
              <a:off x="934019" y="950860"/>
              <a:ext cx="3556567" cy="7664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3200" b="1" dirty="0" smtClean="0">
                  <a:latin typeface="Candara" panose="020E0502030303020204" pitchFamily="34" charset="0"/>
                </a:rPr>
                <a:t>DOCUMENTAZIONE E STUDIO PERSONALE</a:t>
              </a:r>
            </a:p>
          </p:txBody>
        </p:sp>
        <p:sp>
          <p:nvSpPr>
            <p:cNvPr id="9" name="Freccia a destra 8"/>
            <p:cNvSpPr/>
            <p:nvPr/>
          </p:nvSpPr>
          <p:spPr>
            <a:xfrm>
              <a:off x="4714327" y="975312"/>
              <a:ext cx="1361788" cy="74203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pic>
        <p:nvPicPr>
          <p:cNvPr id="16" name="Immagine 15"/>
          <p:cNvPicPr/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30116" y="44624"/>
            <a:ext cx="4848225" cy="1651000"/>
          </a:xfrm>
          <a:prstGeom prst="rect">
            <a:avLst/>
          </a:prstGeom>
        </p:spPr>
      </p:pic>
      <p:pic>
        <p:nvPicPr>
          <p:cNvPr id="4098" name="Picture 2" descr="Risultati immagini per EMAIL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5646" y="3513462"/>
            <a:ext cx="1478012" cy="1408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6342031" y="1916832"/>
            <a:ext cx="515298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accent3">
                    <a:lumMod val="50000"/>
                  </a:schemeClr>
                </a:solidFill>
                <a:latin typeface="Candara" panose="020E0502030303020204" pitchFamily="34" charset="0"/>
              </a:rPr>
              <a:t>L’ente di formazione </a:t>
            </a:r>
            <a:r>
              <a:rPr lang="it-IT" b="1" dirty="0" smtClean="0">
                <a:solidFill>
                  <a:schemeClr val="accent3">
                    <a:lumMod val="50000"/>
                  </a:schemeClr>
                </a:solidFill>
                <a:latin typeface="Candara" panose="020E0502030303020204" pitchFamily="34" charset="0"/>
              </a:rPr>
              <a:t>TECNODID</a:t>
            </a:r>
            <a:r>
              <a:rPr lang="it-IT" dirty="0" smtClean="0">
                <a:solidFill>
                  <a:schemeClr val="accent3">
                    <a:lumMod val="50000"/>
                  </a:schemeClr>
                </a:solidFill>
                <a:latin typeface="Candara" panose="020E0502030303020204" pitchFamily="34" charset="0"/>
              </a:rPr>
              <a:t>, responsabile scientifico del corso, invierà una </a:t>
            </a:r>
            <a:r>
              <a:rPr lang="it-IT" b="1" dirty="0" smtClean="0">
                <a:solidFill>
                  <a:schemeClr val="accent3">
                    <a:lumMod val="50000"/>
                  </a:schemeClr>
                </a:solidFill>
                <a:latin typeface="Candara" panose="020E0502030303020204" pitchFamily="34" charset="0"/>
              </a:rPr>
              <a:t>mail</a:t>
            </a:r>
            <a:r>
              <a:rPr lang="it-IT" dirty="0" smtClean="0">
                <a:solidFill>
                  <a:schemeClr val="accent3">
                    <a:lumMod val="50000"/>
                  </a:schemeClr>
                </a:solidFill>
                <a:latin typeface="Candara" panose="020E0502030303020204" pitchFamily="34" charset="0"/>
              </a:rPr>
              <a:t> a tutti i corsisti con le </a:t>
            </a:r>
            <a:r>
              <a:rPr lang="it-IT" b="1" dirty="0" smtClean="0">
                <a:solidFill>
                  <a:schemeClr val="accent3">
                    <a:lumMod val="50000"/>
                  </a:schemeClr>
                </a:solidFill>
                <a:latin typeface="Candara" panose="020E0502030303020204" pitchFamily="34" charset="0"/>
              </a:rPr>
              <a:t>credenziali</a:t>
            </a:r>
            <a:r>
              <a:rPr lang="it-IT" dirty="0" smtClean="0">
                <a:solidFill>
                  <a:schemeClr val="accent3">
                    <a:lumMod val="50000"/>
                  </a:schemeClr>
                </a:solidFill>
                <a:latin typeface="Candara" panose="020E0502030303020204" pitchFamily="34" charset="0"/>
              </a:rPr>
              <a:t> per accedere alla propria </a:t>
            </a:r>
            <a:r>
              <a:rPr lang="it-IT" b="1" dirty="0" smtClean="0">
                <a:solidFill>
                  <a:schemeClr val="accent3">
                    <a:lumMod val="50000"/>
                  </a:schemeClr>
                </a:solidFill>
                <a:latin typeface="Candara" panose="020E0502030303020204" pitchFamily="34" charset="0"/>
              </a:rPr>
              <a:t>piattaforma</a:t>
            </a:r>
            <a:r>
              <a:rPr lang="it-IT" dirty="0" smtClean="0">
                <a:solidFill>
                  <a:schemeClr val="accent3">
                    <a:lumMod val="50000"/>
                  </a:schemeClr>
                </a:solidFill>
                <a:latin typeface="Candara" panose="020E0502030303020204" pitchFamily="34" charset="0"/>
              </a:rPr>
              <a:t> digitale e per </a:t>
            </a:r>
            <a:r>
              <a:rPr lang="it-IT" b="1" dirty="0" smtClean="0">
                <a:solidFill>
                  <a:schemeClr val="accent3">
                    <a:lumMod val="50000"/>
                  </a:schemeClr>
                </a:solidFill>
                <a:latin typeface="Candara" panose="020E0502030303020204" pitchFamily="34" charset="0"/>
              </a:rPr>
              <a:t>scaricare i</a:t>
            </a:r>
            <a:r>
              <a:rPr lang="it-IT" dirty="0" smtClean="0">
                <a:solidFill>
                  <a:schemeClr val="accent3">
                    <a:lumMod val="50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it-IT" b="1" dirty="0" smtClean="0">
                <a:solidFill>
                  <a:schemeClr val="accent3">
                    <a:lumMod val="50000"/>
                  </a:schemeClr>
                </a:solidFill>
                <a:latin typeface="Candara" panose="020E0502030303020204" pitchFamily="34" charset="0"/>
              </a:rPr>
              <a:t>materiali</a:t>
            </a:r>
            <a:r>
              <a:rPr lang="it-IT" dirty="0" smtClean="0">
                <a:solidFill>
                  <a:schemeClr val="accent3">
                    <a:lumMod val="50000"/>
                  </a:schemeClr>
                </a:solidFill>
                <a:latin typeface="Candara" panose="020E0502030303020204" pitchFamily="34" charset="0"/>
              </a:rPr>
              <a:t> del corso</a:t>
            </a:r>
            <a:endParaRPr lang="it-IT" dirty="0">
              <a:solidFill>
                <a:schemeClr val="accent3">
                  <a:lumMod val="50000"/>
                </a:schemeClr>
              </a:solidFill>
              <a:latin typeface="Candara" panose="020E0502030303020204" pitchFamily="34" charset="0"/>
            </a:endParaRPr>
          </a:p>
        </p:txBody>
      </p:sp>
      <p:sp>
        <p:nvSpPr>
          <p:cNvPr id="12" name="Rettangolo arrotondato 11"/>
          <p:cNvSpPr/>
          <p:nvPr/>
        </p:nvSpPr>
        <p:spPr>
          <a:xfrm>
            <a:off x="333772" y="4575000"/>
            <a:ext cx="4216468" cy="193568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200" b="1" dirty="0">
                <a:solidFill>
                  <a:schemeClr val="tx1"/>
                </a:solidFill>
                <a:latin typeface="Candara" panose="020E0502030303020204" pitchFamily="34" charset="0"/>
              </a:rPr>
              <a:t>RELAZIONE</a:t>
            </a:r>
          </a:p>
        </p:txBody>
      </p:sp>
      <p:sp>
        <p:nvSpPr>
          <p:cNvPr id="13" name="Freccia a destra 12"/>
          <p:cNvSpPr/>
          <p:nvPr/>
        </p:nvSpPr>
        <p:spPr>
          <a:xfrm>
            <a:off x="4765338" y="5021414"/>
            <a:ext cx="1599143" cy="104285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CasellaDiTesto 13"/>
          <p:cNvSpPr txBox="1"/>
          <p:nvPr/>
        </p:nvSpPr>
        <p:spPr>
          <a:xfrm>
            <a:off x="6364480" y="4446363"/>
            <a:ext cx="549057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accent3">
                    <a:lumMod val="50000"/>
                  </a:schemeClr>
                </a:solidFill>
                <a:latin typeface="Candara" panose="020E0502030303020204" pitchFamily="34" charset="0"/>
              </a:rPr>
              <a:t>Va inviata al seguente indirizzo mail:</a:t>
            </a:r>
          </a:p>
          <a:p>
            <a:r>
              <a:rPr lang="it-IT" dirty="0" smtClean="0">
                <a:solidFill>
                  <a:schemeClr val="accent3">
                    <a:lumMod val="50000"/>
                  </a:schemeClr>
                </a:solidFill>
                <a:latin typeface="Candara" panose="020E0502030303020204" pitchFamily="34" charset="0"/>
                <a:hlinkClick r:id="rId5"/>
              </a:rPr>
              <a:t>nais06700g@istruzione.it</a:t>
            </a:r>
            <a:r>
              <a:rPr lang="it-IT" dirty="0" smtClean="0">
                <a:solidFill>
                  <a:schemeClr val="accent3">
                    <a:lumMod val="50000"/>
                  </a:schemeClr>
                </a:solidFill>
                <a:latin typeface="Candara" panose="020E0502030303020204" pitchFamily="34" charset="0"/>
              </a:rPr>
              <a:t> </a:t>
            </a:r>
            <a:endParaRPr lang="it-IT" dirty="0"/>
          </a:p>
          <a:p>
            <a:r>
              <a:rPr lang="it-IT" dirty="0"/>
              <a:t> </a:t>
            </a:r>
            <a:r>
              <a:rPr lang="it-IT" dirty="0">
                <a:solidFill>
                  <a:schemeClr val="accent3">
                    <a:lumMod val="50000"/>
                  </a:schemeClr>
                </a:solidFill>
                <a:latin typeface="Candara" panose="020E0502030303020204" pitchFamily="34" charset="0"/>
              </a:rPr>
              <a:t>entro e non oltre il </a:t>
            </a:r>
            <a:r>
              <a:rPr lang="it-IT" b="1" dirty="0">
                <a:solidFill>
                  <a:schemeClr val="accent3">
                    <a:lumMod val="50000"/>
                  </a:schemeClr>
                </a:solidFill>
                <a:latin typeface="Candara" panose="020E0502030303020204" pitchFamily="34" charset="0"/>
              </a:rPr>
              <a:t>20 novembre 2018</a:t>
            </a:r>
            <a:r>
              <a:rPr lang="it-IT" dirty="0">
                <a:solidFill>
                  <a:schemeClr val="accent3">
                    <a:lumMod val="50000"/>
                  </a:schemeClr>
                </a:solidFill>
                <a:latin typeface="Candara" panose="020E0502030303020204" pitchFamily="34" charset="0"/>
              </a:rPr>
              <a:t>, con il seguente oggetto: </a:t>
            </a:r>
            <a:r>
              <a:rPr lang="it-IT" b="1" dirty="0" smtClean="0">
                <a:solidFill>
                  <a:schemeClr val="accent3">
                    <a:lumMod val="50000"/>
                  </a:schemeClr>
                </a:solidFill>
                <a:latin typeface="Candara" panose="020E0502030303020204" pitchFamily="34" charset="0"/>
              </a:rPr>
              <a:t>FORMAZIONE </a:t>
            </a:r>
            <a:r>
              <a:rPr lang="it-IT" b="1" dirty="0">
                <a:solidFill>
                  <a:schemeClr val="accent3">
                    <a:lumMod val="50000"/>
                  </a:schemeClr>
                </a:solidFill>
                <a:latin typeface="Candara" panose="020E0502030303020204" pitchFamily="34" charset="0"/>
              </a:rPr>
              <a:t>II LIVELLO – U.F. n.____ - RELAZIONE DEL CORSISTA (nome e cognome) </a:t>
            </a:r>
          </a:p>
        </p:txBody>
      </p:sp>
    </p:spTree>
    <p:extLst>
      <p:ext uri="{BB962C8B-B14F-4D97-AF65-F5344CB8AC3E}">
        <p14:creationId xmlns:p14="http://schemas.microsoft.com/office/powerpoint/2010/main" val="2524816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o 3"/>
          <p:cNvGrpSpPr/>
          <p:nvPr/>
        </p:nvGrpSpPr>
        <p:grpSpPr>
          <a:xfrm>
            <a:off x="45740" y="2319319"/>
            <a:ext cx="6171319" cy="1935680"/>
            <a:chOff x="820782" y="657672"/>
            <a:chExt cx="5255333" cy="1377311"/>
          </a:xfrm>
        </p:grpSpPr>
        <p:sp>
          <p:nvSpPr>
            <p:cNvPr id="7" name="Rettangolo arrotondato 6"/>
            <p:cNvSpPr/>
            <p:nvPr/>
          </p:nvSpPr>
          <p:spPr>
            <a:xfrm>
              <a:off x="995339" y="657672"/>
              <a:ext cx="3556567" cy="1377311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8" name="CasellaDiTesto 7"/>
            <p:cNvSpPr txBox="1"/>
            <p:nvPr/>
          </p:nvSpPr>
          <p:spPr>
            <a:xfrm>
              <a:off x="820782" y="975312"/>
              <a:ext cx="3433927" cy="7664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1" algn="ctr"/>
              <a:r>
                <a:rPr lang="it-IT" sz="3200" b="1" dirty="0" smtClean="0">
                  <a:latin typeface="Candara" panose="020E0502030303020204" pitchFamily="34" charset="0"/>
                </a:rPr>
                <a:t>QUESTIONARIO DI GRADIMENTO</a:t>
              </a:r>
              <a:endParaRPr lang="it-IT" sz="3200" b="1" dirty="0" smtClean="0">
                <a:latin typeface="Candara" panose="020E0502030303020204" pitchFamily="34" charset="0"/>
              </a:endParaRPr>
            </a:p>
          </p:txBody>
        </p:sp>
        <p:sp>
          <p:nvSpPr>
            <p:cNvPr id="9" name="Freccia a destra 8"/>
            <p:cNvSpPr/>
            <p:nvPr/>
          </p:nvSpPr>
          <p:spPr>
            <a:xfrm>
              <a:off x="4714327" y="975312"/>
              <a:ext cx="1361788" cy="74203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pic>
        <p:nvPicPr>
          <p:cNvPr id="16" name="Immagine 15"/>
          <p:cNvPicPr/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30116" y="44624"/>
            <a:ext cx="4848225" cy="1651000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2082"/>
          <a:stretch/>
        </p:blipFill>
        <p:spPr>
          <a:xfrm>
            <a:off x="7102524" y="1916833"/>
            <a:ext cx="3404320" cy="2448271"/>
          </a:xfrm>
          <a:prstGeom prst="rect">
            <a:avLst/>
          </a:prstGeom>
        </p:spPr>
      </p:pic>
      <p:sp>
        <p:nvSpPr>
          <p:cNvPr id="15" name="CasellaDiTesto 14"/>
          <p:cNvSpPr txBox="1"/>
          <p:nvPr/>
        </p:nvSpPr>
        <p:spPr>
          <a:xfrm>
            <a:off x="1701924" y="4437112"/>
            <a:ext cx="892899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 smtClean="0">
                <a:solidFill>
                  <a:schemeClr val="accent3">
                    <a:lumMod val="50000"/>
                  </a:schemeClr>
                </a:solidFill>
                <a:latin typeface="Candara" panose="020E0502030303020204" pitchFamily="34" charset="0"/>
              </a:rPr>
              <a:t>Per </a:t>
            </a:r>
            <a:r>
              <a:rPr lang="it-IT" dirty="0">
                <a:solidFill>
                  <a:schemeClr val="accent3">
                    <a:lumMod val="50000"/>
                  </a:schemeClr>
                </a:solidFill>
                <a:latin typeface="Candara" panose="020E0502030303020204" pitchFamily="34" charset="0"/>
              </a:rPr>
              <a:t>il rilascio dell'attestato di formazione è necessario compilare tutte le voci del questionario di </a:t>
            </a:r>
            <a:r>
              <a:rPr lang="it-IT" dirty="0" smtClean="0">
                <a:solidFill>
                  <a:schemeClr val="accent3">
                    <a:lumMod val="50000"/>
                  </a:schemeClr>
                </a:solidFill>
                <a:latin typeface="Candara" panose="020E0502030303020204" pitchFamily="34" charset="0"/>
              </a:rPr>
              <a:t>gradimento collegandosi </a:t>
            </a:r>
            <a:r>
              <a:rPr lang="it-IT" dirty="0">
                <a:solidFill>
                  <a:schemeClr val="accent3">
                    <a:lumMod val="50000"/>
                  </a:schemeClr>
                </a:solidFill>
                <a:latin typeface="Candara" panose="020E0502030303020204" pitchFamily="34" charset="0"/>
              </a:rPr>
              <a:t>al seguente </a:t>
            </a:r>
            <a:r>
              <a:rPr lang="it-IT" dirty="0" smtClean="0">
                <a:solidFill>
                  <a:schemeClr val="accent3">
                    <a:lumMod val="50000"/>
                  </a:schemeClr>
                </a:solidFill>
                <a:latin typeface="Candara" panose="020E0502030303020204" pitchFamily="34" charset="0"/>
              </a:rPr>
              <a:t>link, presente anche nell’avviso di avvio dei corsi:</a:t>
            </a:r>
            <a:endParaRPr lang="it-IT" dirty="0">
              <a:solidFill>
                <a:schemeClr val="accent3">
                  <a:lumMod val="50000"/>
                </a:schemeClr>
              </a:solidFill>
              <a:latin typeface="Candara" panose="020E0502030303020204" pitchFamily="34" charset="0"/>
            </a:endParaRPr>
          </a:p>
          <a:p>
            <a:pPr algn="ctr"/>
            <a:endParaRPr lang="it-IT" dirty="0" smtClean="0">
              <a:solidFill>
                <a:schemeClr val="accent3">
                  <a:lumMod val="50000"/>
                </a:schemeClr>
              </a:solidFill>
              <a:latin typeface="Candara" panose="020E0502030303020204" pitchFamily="34" charset="0"/>
            </a:endParaRPr>
          </a:p>
          <a:p>
            <a:pPr algn="ctr"/>
            <a:r>
              <a:rPr lang="it-IT" dirty="0" smtClean="0">
                <a:solidFill>
                  <a:schemeClr val="accent3">
                    <a:lumMod val="50000"/>
                  </a:schemeClr>
                </a:solidFill>
                <a:latin typeface="Candara" panose="020E0502030303020204" pitchFamily="34" charset="0"/>
                <a:hlinkClick r:id="rId5"/>
              </a:rPr>
              <a:t>https</a:t>
            </a:r>
            <a:r>
              <a:rPr lang="it-IT" dirty="0">
                <a:solidFill>
                  <a:schemeClr val="accent3">
                    <a:lumMod val="50000"/>
                  </a:schemeClr>
                </a:solidFill>
                <a:latin typeface="Candara" panose="020E0502030303020204" pitchFamily="34" charset="0"/>
                <a:hlinkClick r:id="rId5"/>
              </a:rPr>
              <a:t>://</a:t>
            </a:r>
            <a:r>
              <a:rPr lang="it-IT" dirty="0" smtClean="0">
                <a:solidFill>
                  <a:schemeClr val="accent3">
                    <a:lumMod val="50000"/>
                  </a:schemeClr>
                </a:solidFill>
                <a:latin typeface="Candara" panose="020E0502030303020204" pitchFamily="34" charset="0"/>
                <a:hlinkClick r:id="rId5"/>
              </a:rPr>
              <a:t>goo.gl/forms/XMSXhF0UIW6G9PFf1</a:t>
            </a:r>
            <a:endParaRPr lang="it-IT" dirty="0">
              <a:solidFill>
                <a:schemeClr val="accent3">
                  <a:lumMod val="50000"/>
                </a:schemeClr>
              </a:solidFill>
              <a:latin typeface="Candara" panose="020E0502030303020204" pitchFamily="34" charset="0"/>
            </a:endParaRPr>
          </a:p>
          <a:p>
            <a:pPr algn="ctr"/>
            <a:endParaRPr lang="it-IT" dirty="0">
              <a:solidFill>
                <a:schemeClr val="accent3">
                  <a:lumMod val="50000"/>
                </a:schemeClr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3879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o 3"/>
          <p:cNvGrpSpPr/>
          <p:nvPr/>
        </p:nvGrpSpPr>
        <p:grpSpPr>
          <a:xfrm>
            <a:off x="765819" y="2204864"/>
            <a:ext cx="6336706" cy="1308599"/>
            <a:chOff x="1363259" y="811381"/>
            <a:chExt cx="5396172" cy="931118"/>
          </a:xfrm>
        </p:grpSpPr>
        <p:sp>
          <p:nvSpPr>
            <p:cNvPr id="7" name="Rettangolo arrotondato 6"/>
            <p:cNvSpPr/>
            <p:nvPr/>
          </p:nvSpPr>
          <p:spPr>
            <a:xfrm>
              <a:off x="1363259" y="811381"/>
              <a:ext cx="2882045" cy="931118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8" name="CasellaDiTesto 7"/>
            <p:cNvSpPr txBox="1"/>
            <p:nvPr/>
          </p:nvSpPr>
          <p:spPr>
            <a:xfrm>
              <a:off x="1608539" y="1068894"/>
              <a:ext cx="2391485" cy="4160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3200" b="1" dirty="0" smtClean="0">
                  <a:latin typeface="Candara" panose="020E0502030303020204" pitchFamily="34" charset="0"/>
                </a:rPr>
                <a:t>ATTESTATO</a:t>
              </a:r>
            </a:p>
          </p:txBody>
        </p:sp>
        <p:sp>
          <p:nvSpPr>
            <p:cNvPr id="9" name="Freccia a destra 8"/>
            <p:cNvSpPr/>
            <p:nvPr/>
          </p:nvSpPr>
          <p:spPr>
            <a:xfrm>
              <a:off x="4714327" y="975312"/>
              <a:ext cx="2045104" cy="74203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pic>
        <p:nvPicPr>
          <p:cNvPr id="16" name="Immagine 15"/>
          <p:cNvPicPr/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30116" y="44624"/>
            <a:ext cx="4848225" cy="1651000"/>
          </a:xfrm>
          <a:prstGeom prst="rect">
            <a:avLst/>
          </a:prstGeom>
        </p:spPr>
      </p:pic>
      <p:pic>
        <p:nvPicPr>
          <p:cNvPr id="4098" name="Picture 2" descr="Risultati immagini per EMAIL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8588" y="1789584"/>
            <a:ext cx="2449313" cy="2334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1917948" y="4293096"/>
            <a:ext cx="77048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3200" dirty="0" smtClean="0">
                <a:solidFill>
                  <a:schemeClr val="accent3">
                    <a:lumMod val="50000"/>
                  </a:schemeClr>
                </a:solidFill>
                <a:latin typeface="Candara" panose="020E0502030303020204" pitchFamily="34" charset="0"/>
              </a:rPr>
              <a:t>Sarà inviato a ciascun corsista, al termine di tutto il percorso formativo, all’indirizzo mail fornito all’atto dell’iscrizione</a:t>
            </a:r>
            <a:endParaRPr lang="it-IT" sz="3200" dirty="0">
              <a:solidFill>
                <a:schemeClr val="accent3">
                  <a:lumMod val="50000"/>
                </a:schemeClr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319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ibri 16x9">
  <a:themeElements>
    <a:clrScheme name="Books_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412002_TF02787940_TF02787940.potx" id="{16BC592A-5788-410B-8483-B87DA45B8300}" vid="{E443AD33-126F-45B8-9771-6333635CD181}"/>
    </a:ext>
  </a:extLst>
</a:theme>
</file>

<file path=ppt/theme/theme2.xml><?xml version="1.0" encoding="utf-8"?>
<a:theme xmlns:a="http://schemas.openxmlformats.org/drawingml/2006/main" name="Tema di Offic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ocPublishedLinkedAssetsLookup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LocLastLocAttemptVersionTypeLookup xmlns="4873beb7-5857-4685-be1f-d57550cc96cc" xsi:nil="true"/>
    <DirectSourceMarket xmlns="4873beb7-5857-4685-be1f-d57550cc96cc" xsi:nil="true"/>
    <ThumbnailAssetId xmlns="4873beb7-5857-4685-be1f-d57550cc96cc" xsi:nil="true"/>
    <PrimaryImageGen xmlns="4873beb7-5857-4685-be1f-d57550cc96cc">false</PrimaryImageGen>
    <LocNewPublishedVersionLookup xmlns="4873beb7-5857-4685-be1f-d57550cc96cc" xsi:nil="true"/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LocOverallPublishStatusLookup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LocOverallLocStatusLookup xmlns="4873beb7-5857-4685-be1f-d57550cc96cc" xsi:nil="true"/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1345039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>The bookstacks present on most slides  make this a good choice for students, teachers, reading enthusiasts, and others in education. This presentation template contains multiple slide layouts in widescreen format (16x9) and includes a sample table and chart that you can easily  modify.</APDescription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2011-11-26T00:00:00+00:00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TemplateStatus xmlns="4873beb7-5857-4685-be1f-d57550cc96cc">Complete</TemplateStatus>
    <Downloads xmlns="4873beb7-5857-4685-be1f-d57550cc96cc">0</Downloads>
    <OOCacheId xmlns="4873beb7-5857-4685-be1f-d57550cc96cc" xsi:nil="true"/>
    <IsDeleted xmlns="4873beb7-5857-4685-be1f-d57550cc96cc">false</IsDeleted>
    <LocPublishedDependentAssetsLookup xmlns="4873beb7-5857-4685-be1f-d57550cc96cc" xsi:nil="true"/>
    <AssetExpire xmlns="4873beb7-5857-4685-be1f-d57550cc96cc">2029-05-12T07:00:00+00:00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EditorialTags xmlns="4873beb7-5857-4685-be1f-d57550cc96cc" xsi:nil="true"/>
    <SubmitterId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TP102787939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694216</LocLastLocAttemptVersionLookup>
    <LocProcessedForHandoffsLookup xmlns="4873beb7-5857-4685-be1f-d57550cc96cc" xsi:nil="true"/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LocOverallPreviewStatusLookup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 xsi:nil="true"/>
    <OutputCachingOn xmlns="4873beb7-5857-4685-be1f-d57550cc96cc">false</OutputCachingOn>
    <AverageRating xmlns="4873beb7-5857-4685-be1f-d57550cc96cc" xsi:nil="true"/>
    <APAuthor xmlns="4873beb7-5857-4685-be1f-d57550cc96cc">
      <UserInfo>
        <DisplayName>REDMOND\kristaa</DisplayName>
        <AccountId>136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LocProcessedForMarketsLookup xmlns="4873beb7-5857-4685-be1f-d57550cc96cc" xsi:nil="true"/>
    <TPLaunchHelpLinkType xmlns="4873beb7-5857-4685-be1f-d57550cc96cc">Template</TPLaunchHelpLinkType>
    <OriginalRelease xmlns="4873beb7-5857-4685-be1f-d57550cc96cc">15</OriginalRelease>
    <LocalizationTagsTaxHTField0 xmlns="4873beb7-5857-4685-be1f-d57550cc96cc">
      <Terms xmlns="http://schemas.microsoft.com/office/infopath/2007/PartnerControls"/>
    </LocalizationTagsTaxHTField0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LocOverallHandbackStatusLookup xmlns="4873beb7-5857-4685-be1f-d57550cc96cc" xsi:nil="true"/>
    <ShowIn xmlns="4873beb7-5857-4685-be1f-d57550cc96cc">Show everywhere</ShowIn>
    <UANotes xmlns="4873beb7-5857-4685-be1f-d57550cc96cc" xsi:nil="true"/>
    <InternalTagsTaxHTField0 xmlns="4873beb7-5857-4685-be1f-d57550cc96cc">
      <Terms xmlns="http://schemas.microsoft.com/office/infopath/2007/PartnerControls"/>
    </InternalTagsTaxHTField0>
    <CSXHash xmlns="4873beb7-5857-4685-be1f-d57550cc96cc" xsi:nil="true"/>
    <VoteCount xmlns="4873beb7-5857-4685-be1f-d57550cc96cc" xsi:nil="true"/>
    <LocMarketGroupTiers2 xmlns="4873beb7-5857-4685-be1f-d57550cc96cc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BBB5C329-08A6-4E5E-AEF1-A97828C8741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301D382-32B0-43EE-932C-28906AF37617}">
  <ds:schemaRefs>
    <ds:schemaRef ds:uri="http://purl.org/dc/elements/1.1/"/>
    <ds:schemaRef ds:uri="http://purl.org/dc/dcmitype/"/>
    <ds:schemaRef ds:uri="http://schemas.microsoft.com/office/2006/documentManagement/types"/>
    <ds:schemaRef ds:uri="4873beb7-5857-4685-be1f-d57550cc96cc"/>
    <ds:schemaRef ds:uri="http://schemas.openxmlformats.org/package/2006/metadata/core-properties"/>
    <ds:schemaRef ds:uri="http://schemas.microsoft.com/office/2006/metadata/properties"/>
    <ds:schemaRef ds:uri="http://schemas.microsoft.com/office/infopath/2007/PartnerControls"/>
    <ds:schemaRef ds:uri="http://purl.org/dc/terms/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E1B558C7-619B-49BE-9097-7FCBDADD4EC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Presentazione con pila di libri blu (widescreen)</Template>
  <TotalTime>0</TotalTime>
  <Words>164</Words>
  <Application>Microsoft Office PowerPoint</Application>
  <PresentationFormat>Personalizzato</PresentationFormat>
  <Paragraphs>26</Paragraphs>
  <Slides>6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12" baseType="lpstr">
      <vt:lpstr>Arial</vt:lpstr>
      <vt:lpstr>Candara</vt:lpstr>
      <vt:lpstr>Century Gothic</vt:lpstr>
      <vt:lpstr>Comic Sans MS</vt:lpstr>
      <vt:lpstr>Gentium Basic</vt:lpstr>
      <vt:lpstr>Libri 16x9</vt:lpstr>
      <vt:lpstr>FORMAZIONE II LIVELLO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2018-10-04T10:22:56Z</dcterms:created>
  <dcterms:modified xsi:type="dcterms:W3CDTF">2018-10-07T20:32:43Z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CampaignTags">
    <vt:lpwstr/>
  </property>
  <property fmtid="{D5CDD505-2E9C-101B-9397-08002B2CF9AE}" pid="7" name="ScenarioTags">
    <vt:lpwstr/>
  </property>
</Properties>
</file>